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Dielectrische constante van een microstriplijn als functie van de dimensies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3" y="1179576"/>
            <a:ext cx="68240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dimensies om de vereiste karakteristieke impedantie van een microstriplijn te bekomen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23" y="1179576"/>
            <a:ext cx="68177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De relatie tussen effectieve dielectrische constante en karakteristieke impedantie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77" y="1179576"/>
            <a:ext cx="68000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1" y="1179576"/>
            <a:ext cx="94708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387" y="2084831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7" y="2084831"/>
            <a:ext cx="17621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40" y="1179576"/>
            <a:ext cx="737331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Verloop van de karakteristieke impedantie van een RG-58 coax als functie van de frequentie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21" y="1179576"/>
            <a:ext cx="52085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46" y="1179576"/>
            <a:ext cx="87863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Verloop van de karakteristieke impedantie van een microstriplijn als functie van de dimensies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93" y="1179576"/>
            <a:ext cx="6984013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